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1" r:id="rId13"/>
    <p:sldId id="267" r:id="rId14"/>
    <p:sldId id="268" r:id="rId15"/>
    <p:sldId id="269" r:id="rId16"/>
    <p:sldId id="270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108" y="-5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02.05.2011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02.05.2011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02.05.2011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02.05.2011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02.05.2011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02.05.2011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28600" y="-387424"/>
            <a:ext cx="12192000" cy="7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7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7" name="Picture 3" descr="C:\Users\Иван работа\Desktop\РОД СОБРАНИЕ 6 МАЯ\фото\_090120-0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0"/>
            <a:ext cx="4572001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Users\Иван работа\Desktop\РОД СОБРАНИЕ 6 МАЯ\фото\_090120-0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0"/>
            <a:ext cx="4572001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C:\Users\Иван работа\Desktop\РОД СОБРАНИЕ 6 МАЯ\фото\_090120-0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16699"/>
            <a:ext cx="4499992" cy="67413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C:\Users\Иван работа\Desktop\РОД СОБРАНИЕ 6 МАЯ\фото\090120-0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0"/>
            <a:ext cx="4800406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C:\Users\Иван работа\Desktop\РОД СОБРАНИЕ 6 МАЯ\фото\090120-0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0"/>
            <a:ext cx="4800406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C:\Users\Иван работа\Desktop\РОД СОБРАНИЕ 6 МАЯ\фото\090120-0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0"/>
            <a:ext cx="4800406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C:\Users\Иван работа\Desktop\РОД СОБРАНИЕ 6 МАЯ\фото\090120-03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0"/>
            <a:ext cx="4800406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C:\Users\Иван работа\Desktop\РОД СОБРАНИЕ 6 МАЯ\фото\100103-0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0"/>
            <a:ext cx="4900152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7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7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7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7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7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7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7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7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Экран (4:3)</PresentationFormat>
  <Paragraphs>0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Иван работа</dc:creator>
  <cp:lastModifiedBy>Дьяченко Иван</cp:lastModifiedBy>
  <cp:revision>3</cp:revision>
  <dcterms:created xsi:type="dcterms:W3CDTF">2011-05-02T06:45:55Z</dcterms:created>
  <dcterms:modified xsi:type="dcterms:W3CDTF">2011-05-02T06:58:41Z</dcterms:modified>
</cp:coreProperties>
</file>